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84" r:id="rId4"/>
  </p:sldMasterIdLst>
  <p:notesMasterIdLst>
    <p:notesMasterId r:id="rId21"/>
  </p:notesMasterIdLst>
  <p:handoutMasterIdLst>
    <p:handoutMasterId r:id="rId22"/>
  </p:handoutMasterIdLst>
  <p:sldIdLst>
    <p:sldId id="324" r:id="rId5"/>
    <p:sldId id="337" r:id="rId6"/>
    <p:sldId id="339" r:id="rId7"/>
    <p:sldId id="328" r:id="rId8"/>
    <p:sldId id="340" r:id="rId9"/>
    <p:sldId id="341" r:id="rId10"/>
    <p:sldId id="334" r:id="rId11"/>
    <p:sldId id="332" r:id="rId12"/>
    <p:sldId id="329" r:id="rId13"/>
    <p:sldId id="330" r:id="rId14"/>
    <p:sldId id="333" r:id="rId15"/>
    <p:sldId id="342" r:id="rId16"/>
    <p:sldId id="343" r:id="rId17"/>
    <p:sldId id="344" r:id="rId18"/>
    <p:sldId id="335" r:id="rId19"/>
    <p:sldId id="331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baud Antignac" initials="TA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FEC308"/>
    <a:srgbClr val="5A61A0"/>
    <a:srgbClr val="002BC4"/>
    <a:srgbClr val="1E7BE6"/>
    <a:srgbClr val="FD7627"/>
    <a:srgbClr val="88BF2C"/>
    <a:srgbClr val="053BFF"/>
    <a:srgbClr val="4B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32FA8-FE63-45FC-B347-1B07E5B5DB83}" v="2" dt="2020-11-02T08:56:55.214"/>
    <p1510:client id="{16FDC7A5-817A-6661-7DC6-38207CFCFBDD}" v="2" dt="2020-11-02T16:02:41.082"/>
    <p1510:client id="{A7B484AF-3B83-4A17-9206-81E6D9190A6C}" v="3" dt="2020-11-01T13:00:19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8" autoAdjust="0"/>
    <p:restoredTop sz="92776"/>
  </p:normalViewPr>
  <p:slideViewPr>
    <p:cSldViewPr snapToGrid="0">
      <p:cViewPr varScale="1">
        <p:scale>
          <a:sx n="107" d="100"/>
          <a:sy n="107" d="100"/>
        </p:scale>
        <p:origin x="274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3" d="100"/>
          <a:sy n="83" d="100"/>
        </p:scale>
        <p:origin x="2514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galiūnas Šarūnas" userId="34283562-2069-4c74-94e4-47dcf34b3e9d" providerId="ADAL" clId="{09632FA8-FE63-45FC-B347-1B07E5B5DB83}"/>
    <pc:docChg chg="custSel addSld modSld">
      <pc:chgData name="Grigaliūnas Šarūnas" userId="34283562-2069-4c74-94e4-47dcf34b3e9d" providerId="ADAL" clId="{09632FA8-FE63-45FC-B347-1B07E5B5DB83}" dt="2020-11-02T09:05:16.682" v="229" actId="6549"/>
      <pc:docMkLst>
        <pc:docMk/>
      </pc:docMkLst>
      <pc:sldChg chg="modSp mod">
        <pc:chgData name="Grigaliūnas Šarūnas" userId="34283562-2069-4c74-94e4-47dcf34b3e9d" providerId="ADAL" clId="{09632FA8-FE63-45FC-B347-1B07E5B5DB83}" dt="2020-11-02T09:03:13.279" v="211" actId="20577"/>
        <pc:sldMkLst>
          <pc:docMk/>
          <pc:sldMk cId="3673389196" sldId="333"/>
        </pc:sldMkLst>
        <pc:graphicFrameChg chg="modGraphic">
          <ac:chgData name="Grigaliūnas Šarūnas" userId="34283562-2069-4c74-94e4-47dcf34b3e9d" providerId="ADAL" clId="{09632FA8-FE63-45FC-B347-1B07E5B5DB83}" dt="2020-11-02T09:03:13.279" v="211" actId="20577"/>
          <ac:graphicFrameMkLst>
            <pc:docMk/>
            <pc:sldMk cId="3673389196" sldId="333"/>
            <ac:graphicFrameMk id="7" creationId="{00000000-0000-0000-0000-000000000000}"/>
          </ac:graphicFrameMkLst>
        </pc:graphicFrameChg>
      </pc:sldChg>
      <pc:sldChg chg="modSp mod">
        <pc:chgData name="Grigaliūnas Šarūnas" userId="34283562-2069-4c74-94e4-47dcf34b3e9d" providerId="ADAL" clId="{09632FA8-FE63-45FC-B347-1B07E5B5DB83}" dt="2020-11-02T09:04:23.814" v="219" actId="790"/>
        <pc:sldMkLst>
          <pc:docMk/>
          <pc:sldMk cId="2318513637" sldId="335"/>
        </pc:sldMkLst>
        <pc:spChg chg="mod">
          <ac:chgData name="Grigaliūnas Šarūnas" userId="34283562-2069-4c74-94e4-47dcf34b3e9d" providerId="ADAL" clId="{09632FA8-FE63-45FC-B347-1B07E5B5DB83}" dt="2020-11-02T09:04:23.814" v="219" actId="790"/>
          <ac:spMkLst>
            <pc:docMk/>
            <pc:sldMk cId="2318513637" sldId="335"/>
            <ac:spMk id="3" creationId="{799F0033-D5D6-4151-A0B0-DC9A0BAA8272}"/>
          </ac:spMkLst>
        </pc:spChg>
      </pc:sldChg>
      <pc:sldChg chg="modSp mod">
        <pc:chgData name="Grigaliūnas Šarūnas" userId="34283562-2069-4c74-94e4-47dcf34b3e9d" providerId="ADAL" clId="{09632FA8-FE63-45FC-B347-1B07E5B5DB83}" dt="2020-11-02T09:05:16.682" v="229" actId="6549"/>
        <pc:sldMkLst>
          <pc:docMk/>
          <pc:sldMk cId="1706885909" sldId="337"/>
        </pc:sldMkLst>
        <pc:spChg chg="mod">
          <ac:chgData name="Grigaliūnas Šarūnas" userId="34283562-2069-4c74-94e4-47dcf34b3e9d" providerId="ADAL" clId="{09632FA8-FE63-45FC-B347-1B07E5B5DB83}" dt="2020-11-02T09:05:16.682" v="229" actId="6549"/>
          <ac:spMkLst>
            <pc:docMk/>
            <pc:sldMk cId="1706885909" sldId="337"/>
            <ac:spMk id="3" creationId="{4872BBC7-8581-4C30-9436-598F721791B4}"/>
          </ac:spMkLst>
        </pc:spChg>
      </pc:sldChg>
      <pc:sldChg chg="modSp mod">
        <pc:chgData name="Grigaliūnas Šarūnas" userId="34283562-2069-4c74-94e4-47dcf34b3e9d" providerId="ADAL" clId="{09632FA8-FE63-45FC-B347-1B07E5B5DB83}" dt="2020-11-02T08:57:38.530" v="137" actId="790"/>
        <pc:sldMkLst>
          <pc:docMk/>
          <pc:sldMk cId="2358188810" sldId="340"/>
        </pc:sldMkLst>
        <pc:spChg chg="mod">
          <ac:chgData name="Grigaliūnas Šarūnas" userId="34283562-2069-4c74-94e4-47dcf34b3e9d" providerId="ADAL" clId="{09632FA8-FE63-45FC-B347-1B07E5B5DB83}" dt="2020-11-02T08:57:38.530" v="137" actId="790"/>
          <ac:spMkLst>
            <pc:docMk/>
            <pc:sldMk cId="2358188810" sldId="340"/>
            <ac:spMk id="3" creationId="{C72C29BA-7883-4DE8-BF44-C60D41F1C136}"/>
          </ac:spMkLst>
        </pc:spChg>
      </pc:sldChg>
      <pc:sldChg chg="modSp mod">
        <pc:chgData name="Grigaliūnas Šarūnas" userId="34283562-2069-4c74-94e4-47dcf34b3e9d" providerId="ADAL" clId="{09632FA8-FE63-45FC-B347-1B07E5B5DB83}" dt="2020-11-02T09:01:58.121" v="201" actId="6549"/>
        <pc:sldMkLst>
          <pc:docMk/>
          <pc:sldMk cId="3861759939" sldId="341"/>
        </pc:sldMkLst>
        <pc:spChg chg="mod">
          <ac:chgData name="Grigaliūnas Šarūnas" userId="34283562-2069-4c74-94e4-47dcf34b3e9d" providerId="ADAL" clId="{09632FA8-FE63-45FC-B347-1B07E5B5DB83}" dt="2020-11-02T09:01:58.121" v="201" actId="6549"/>
          <ac:spMkLst>
            <pc:docMk/>
            <pc:sldMk cId="3861759939" sldId="341"/>
            <ac:spMk id="3" creationId="{8D068189-4FCB-4030-80F8-C0994006C6A3}"/>
          </ac:spMkLst>
        </pc:spChg>
      </pc:sldChg>
      <pc:sldChg chg="modSp mod">
        <pc:chgData name="Grigaliūnas Šarūnas" userId="34283562-2069-4c74-94e4-47dcf34b3e9d" providerId="ADAL" clId="{09632FA8-FE63-45FC-B347-1B07E5B5DB83}" dt="2020-11-02T09:04:45.225" v="224" actId="20577"/>
        <pc:sldMkLst>
          <pc:docMk/>
          <pc:sldMk cId="637679698" sldId="342"/>
        </pc:sldMkLst>
        <pc:spChg chg="mod">
          <ac:chgData name="Grigaliūnas Šarūnas" userId="34283562-2069-4c74-94e4-47dcf34b3e9d" providerId="ADAL" clId="{09632FA8-FE63-45FC-B347-1B07E5B5DB83}" dt="2020-11-02T09:04:45.225" v="224" actId="20577"/>
          <ac:spMkLst>
            <pc:docMk/>
            <pc:sldMk cId="637679698" sldId="342"/>
            <ac:spMk id="3" creationId="{8D068189-4FCB-4030-80F8-C0994006C6A3}"/>
          </ac:spMkLst>
        </pc:spChg>
      </pc:sldChg>
      <pc:sldChg chg="addSp delSp modSp add mod">
        <pc:chgData name="Grigaliūnas Šarūnas" userId="34283562-2069-4c74-94e4-47dcf34b3e9d" providerId="ADAL" clId="{09632FA8-FE63-45FC-B347-1B07E5B5DB83}" dt="2020-11-02T08:56:08.182" v="101" actId="962"/>
        <pc:sldMkLst>
          <pc:docMk/>
          <pc:sldMk cId="2862046831" sldId="343"/>
        </pc:sldMkLst>
        <pc:spChg chg="mod">
          <ac:chgData name="Grigaliūnas Šarūnas" userId="34283562-2069-4c74-94e4-47dcf34b3e9d" providerId="ADAL" clId="{09632FA8-FE63-45FC-B347-1B07E5B5DB83}" dt="2020-11-02T08:55:26.033" v="96" actId="20577"/>
          <ac:spMkLst>
            <pc:docMk/>
            <pc:sldMk cId="2862046831" sldId="343"/>
            <ac:spMk id="2" creationId="{E5876D9F-F61E-46A7-9771-308BC692ACB5}"/>
          </ac:spMkLst>
        </pc:spChg>
        <pc:spChg chg="del">
          <ac:chgData name="Grigaliūnas Šarūnas" userId="34283562-2069-4c74-94e4-47dcf34b3e9d" providerId="ADAL" clId="{09632FA8-FE63-45FC-B347-1B07E5B5DB83}" dt="2020-11-02T08:55:41.253" v="97" actId="478"/>
          <ac:spMkLst>
            <pc:docMk/>
            <pc:sldMk cId="2862046831" sldId="343"/>
            <ac:spMk id="3" creationId="{C72C29BA-7883-4DE8-BF44-C60D41F1C136}"/>
          </ac:spMkLst>
        </pc:spChg>
        <pc:spChg chg="add del mod">
          <ac:chgData name="Grigaliūnas Šarūnas" userId="34283562-2069-4c74-94e4-47dcf34b3e9d" providerId="ADAL" clId="{09632FA8-FE63-45FC-B347-1B07E5B5DB83}" dt="2020-11-02T08:56:03.146" v="98"/>
          <ac:spMkLst>
            <pc:docMk/>
            <pc:sldMk cId="2862046831" sldId="343"/>
            <ac:spMk id="5" creationId="{BDCAE7EE-B1A1-4502-9194-6F9257A4A77C}"/>
          </ac:spMkLst>
        </pc:spChg>
        <pc:picChg chg="add mod">
          <ac:chgData name="Grigaliūnas Šarūnas" userId="34283562-2069-4c74-94e4-47dcf34b3e9d" providerId="ADAL" clId="{09632FA8-FE63-45FC-B347-1B07E5B5DB83}" dt="2020-11-02T08:56:08.182" v="101" actId="962"/>
          <ac:picMkLst>
            <pc:docMk/>
            <pc:sldMk cId="2862046831" sldId="343"/>
            <ac:picMk id="7" creationId="{714DD2D7-E54B-463F-BC0A-60C952D2127B}"/>
          </ac:picMkLst>
        </pc:picChg>
      </pc:sldChg>
      <pc:sldChg chg="addSp delSp modSp add mod">
        <pc:chgData name="Grigaliūnas Šarūnas" userId="34283562-2069-4c74-94e4-47dcf34b3e9d" providerId="ADAL" clId="{09632FA8-FE63-45FC-B347-1B07E5B5DB83}" dt="2020-11-02T08:57:02.103" v="133" actId="14100"/>
        <pc:sldMkLst>
          <pc:docMk/>
          <pc:sldMk cId="841210909" sldId="344"/>
        </pc:sldMkLst>
        <pc:spChg chg="mod">
          <ac:chgData name="Grigaliūnas Šarūnas" userId="34283562-2069-4c74-94e4-47dcf34b3e9d" providerId="ADAL" clId="{09632FA8-FE63-45FC-B347-1B07E5B5DB83}" dt="2020-11-02T08:56:47.961" v="128" actId="20577"/>
          <ac:spMkLst>
            <pc:docMk/>
            <pc:sldMk cId="841210909" sldId="344"/>
            <ac:spMk id="2" creationId="{E5876D9F-F61E-46A7-9771-308BC692ACB5}"/>
          </ac:spMkLst>
        </pc:spChg>
        <pc:spChg chg="add del mod">
          <ac:chgData name="Grigaliūnas Šarūnas" userId="34283562-2069-4c74-94e4-47dcf34b3e9d" providerId="ADAL" clId="{09632FA8-FE63-45FC-B347-1B07E5B5DB83}" dt="2020-11-02T08:56:55.213" v="130"/>
          <ac:spMkLst>
            <pc:docMk/>
            <pc:sldMk cId="841210909" sldId="344"/>
            <ac:spMk id="4" creationId="{F37D1C7B-9E72-4D82-8D6E-ACEBC3C604DF}"/>
          </ac:spMkLst>
        </pc:spChg>
        <pc:picChg chg="add mod">
          <ac:chgData name="Grigaliūnas Šarūnas" userId="34283562-2069-4c74-94e4-47dcf34b3e9d" providerId="ADAL" clId="{09632FA8-FE63-45FC-B347-1B07E5B5DB83}" dt="2020-11-02T08:57:02.103" v="133" actId="14100"/>
          <ac:picMkLst>
            <pc:docMk/>
            <pc:sldMk cId="841210909" sldId="344"/>
            <ac:picMk id="6" creationId="{146DF79B-DFF8-4538-BCFE-631F1074F4DB}"/>
          </ac:picMkLst>
        </pc:picChg>
        <pc:picChg chg="del">
          <ac:chgData name="Grigaliūnas Šarūnas" userId="34283562-2069-4c74-94e4-47dcf34b3e9d" providerId="ADAL" clId="{09632FA8-FE63-45FC-B347-1B07E5B5DB83}" dt="2020-11-02T08:56:51.021" v="129" actId="478"/>
          <ac:picMkLst>
            <pc:docMk/>
            <pc:sldMk cId="841210909" sldId="344"/>
            <ac:picMk id="7" creationId="{714DD2D7-E54B-463F-BC0A-60C952D2127B}"/>
          </ac:picMkLst>
        </pc:picChg>
      </pc:sldChg>
    </pc:docChg>
  </pc:docChgLst>
  <pc:docChgLst>
    <pc:chgData name="Venčkauskas Algimantas" userId="S::algvenc@ktu.lt::a8246ee5-a9d0-400b-b6dd-04bde99db46b" providerId="AD" clId="Web-{16FDC7A5-817A-6661-7DC6-38207CFCFBDD}"/>
    <pc:docChg chg="sldOrd">
      <pc:chgData name="Venčkauskas Algimantas" userId="S::algvenc@ktu.lt::a8246ee5-a9d0-400b-b6dd-04bde99db46b" providerId="AD" clId="Web-{16FDC7A5-817A-6661-7DC6-38207CFCFBDD}" dt="2020-11-02T16:02:41.082" v="1"/>
      <pc:docMkLst>
        <pc:docMk/>
      </pc:docMkLst>
      <pc:sldChg chg="ord">
        <pc:chgData name="Venčkauskas Algimantas" userId="S::algvenc@ktu.lt::a8246ee5-a9d0-400b-b6dd-04bde99db46b" providerId="AD" clId="Web-{16FDC7A5-817A-6661-7DC6-38207CFCFBDD}" dt="2020-11-02T16:02:36.144" v="0"/>
        <pc:sldMkLst>
          <pc:docMk/>
          <pc:sldMk cId="2862046831" sldId="343"/>
        </pc:sldMkLst>
      </pc:sldChg>
      <pc:sldChg chg="ord">
        <pc:chgData name="Venčkauskas Algimantas" userId="S::algvenc@ktu.lt::a8246ee5-a9d0-400b-b6dd-04bde99db46b" providerId="AD" clId="Web-{16FDC7A5-817A-6661-7DC6-38207CFCFBDD}" dt="2020-11-02T16:02:41.082" v="1"/>
        <pc:sldMkLst>
          <pc:docMk/>
          <pc:sldMk cId="841210909" sldId="344"/>
        </pc:sldMkLst>
      </pc:sldChg>
    </pc:docChg>
  </pc:docChgLst>
  <pc:docChgLst>
    <pc:chgData name="Venčkauskas Algimantas" userId="a8246ee5-a9d0-400b-b6dd-04bde99db46b" providerId="ADAL" clId="{A7B484AF-3B83-4A17-9206-81E6D9190A6C}"/>
    <pc:docChg chg="undo redo custSel addSld delSld modSld sldOrd">
      <pc:chgData name="Venčkauskas Algimantas" userId="a8246ee5-a9d0-400b-b6dd-04bde99db46b" providerId="ADAL" clId="{A7B484AF-3B83-4A17-9206-81E6D9190A6C}" dt="2020-11-01T16:57:34.965" v="210" actId="1076"/>
      <pc:docMkLst>
        <pc:docMk/>
      </pc:docMkLst>
      <pc:sldChg chg="modSp mod">
        <pc:chgData name="Venčkauskas Algimantas" userId="a8246ee5-a9d0-400b-b6dd-04bde99db46b" providerId="ADAL" clId="{A7B484AF-3B83-4A17-9206-81E6D9190A6C}" dt="2020-11-01T16:57:34.965" v="210" actId="1076"/>
        <pc:sldMkLst>
          <pc:docMk/>
          <pc:sldMk cId="1909573580" sldId="332"/>
        </pc:sldMkLst>
        <pc:picChg chg="mod">
          <ac:chgData name="Venčkauskas Algimantas" userId="a8246ee5-a9d0-400b-b6dd-04bde99db46b" providerId="ADAL" clId="{A7B484AF-3B83-4A17-9206-81E6D9190A6C}" dt="2020-11-01T16:57:34.965" v="210" actId="1076"/>
          <ac:picMkLst>
            <pc:docMk/>
            <pc:sldMk cId="1909573580" sldId="332"/>
            <ac:picMk id="6" creationId="{A8554266-EC09-4682-AA00-7167C24E62BF}"/>
          </ac:picMkLst>
        </pc:picChg>
      </pc:sldChg>
      <pc:sldChg chg="modSp mod">
        <pc:chgData name="Venčkauskas Algimantas" userId="a8246ee5-a9d0-400b-b6dd-04bde99db46b" providerId="ADAL" clId="{A7B484AF-3B83-4A17-9206-81E6D9190A6C}" dt="2020-11-01T09:20:40.414" v="12" actId="1076"/>
        <pc:sldMkLst>
          <pc:docMk/>
          <pc:sldMk cId="2891047706" sldId="334"/>
        </pc:sldMkLst>
        <pc:picChg chg="mod">
          <ac:chgData name="Venčkauskas Algimantas" userId="a8246ee5-a9d0-400b-b6dd-04bde99db46b" providerId="ADAL" clId="{A7B484AF-3B83-4A17-9206-81E6D9190A6C}" dt="2020-11-01T09:20:40.414" v="12" actId="1076"/>
          <ac:picMkLst>
            <pc:docMk/>
            <pc:sldMk cId="2891047706" sldId="334"/>
            <ac:picMk id="4" creationId="{00000000-0000-0000-0000-000000000000}"/>
          </ac:picMkLst>
        </pc:picChg>
      </pc:sldChg>
      <pc:sldChg chg="modSp mod">
        <pc:chgData name="Venčkauskas Algimantas" userId="a8246ee5-a9d0-400b-b6dd-04bde99db46b" providerId="ADAL" clId="{A7B484AF-3B83-4A17-9206-81E6D9190A6C}" dt="2020-11-01T13:42:26.069" v="208" actId="20577"/>
        <pc:sldMkLst>
          <pc:docMk/>
          <pc:sldMk cId="2318513637" sldId="335"/>
        </pc:sldMkLst>
        <pc:spChg chg="mod">
          <ac:chgData name="Venčkauskas Algimantas" userId="a8246ee5-a9d0-400b-b6dd-04bde99db46b" providerId="ADAL" clId="{A7B484AF-3B83-4A17-9206-81E6D9190A6C}" dt="2020-11-01T13:39:45.588" v="199" actId="20577"/>
          <ac:spMkLst>
            <pc:docMk/>
            <pc:sldMk cId="2318513637" sldId="335"/>
            <ac:spMk id="2" creationId="{2B811E4B-1B49-43AA-BD2A-0E36F5CE434B}"/>
          </ac:spMkLst>
        </pc:spChg>
        <pc:spChg chg="mod">
          <ac:chgData name="Venčkauskas Algimantas" userId="a8246ee5-a9d0-400b-b6dd-04bde99db46b" providerId="ADAL" clId="{A7B484AF-3B83-4A17-9206-81E6D9190A6C}" dt="2020-11-01T13:42:26.069" v="208" actId="20577"/>
          <ac:spMkLst>
            <pc:docMk/>
            <pc:sldMk cId="2318513637" sldId="335"/>
            <ac:spMk id="3" creationId="{799F0033-D5D6-4151-A0B0-DC9A0BAA8272}"/>
          </ac:spMkLst>
        </pc:spChg>
      </pc:sldChg>
      <pc:sldChg chg="del">
        <pc:chgData name="Venčkauskas Algimantas" userId="a8246ee5-a9d0-400b-b6dd-04bde99db46b" providerId="ADAL" clId="{A7B484AF-3B83-4A17-9206-81E6D9190A6C}" dt="2020-11-01T13:42:55.792" v="209" actId="47"/>
        <pc:sldMkLst>
          <pc:docMk/>
          <pc:sldMk cId="1537548680" sldId="336"/>
        </pc:sldMkLst>
      </pc:sldChg>
      <pc:sldChg chg="modSp mod">
        <pc:chgData name="Venčkauskas Algimantas" userId="a8246ee5-a9d0-400b-b6dd-04bde99db46b" providerId="ADAL" clId="{A7B484AF-3B83-4A17-9206-81E6D9190A6C}" dt="2020-11-01T12:56:57.099" v="32" actId="6549"/>
        <pc:sldMkLst>
          <pc:docMk/>
          <pc:sldMk cId="1706885909" sldId="337"/>
        </pc:sldMkLst>
        <pc:spChg chg="mod">
          <ac:chgData name="Venčkauskas Algimantas" userId="a8246ee5-a9d0-400b-b6dd-04bde99db46b" providerId="ADAL" clId="{A7B484AF-3B83-4A17-9206-81E6D9190A6C}" dt="2020-11-01T09:19:18.524" v="11" actId="14100"/>
          <ac:spMkLst>
            <pc:docMk/>
            <pc:sldMk cId="1706885909" sldId="337"/>
            <ac:spMk id="2" creationId="{C0F29E37-B314-4530-8F9C-0461101865E0}"/>
          </ac:spMkLst>
        </pc:spChg>
        <pc:spChg chg="mod">
          <ac:chgData name="Venčkauskas Algimantas" userId="a8246ee5-a9d0-400b-b6dd-04bde99db46b" providerId="ADAL" clId="{A7B484AF-3B83-4A17-9206-81E6D9190A6C}" dt="2020-11-01T12:56:57.099" v="32" actId="6549"/>
          <ac:spMkLst>
            <pc:docMk/>
            <pc:sldMk cId="1706885909" sldId="337"/>
            <ac:spMk id="3" creationId="{4872BBC7-8581-4C30-9436-598F721791B4}"/>
          </ac:spMkLst>
        </pc:spChg>
      </pc:sldChg>
      <pc:sldChg chg="modSp mod">
        <pc:chgData name="Venčkauskas Algimantas" userId="a8246ee5-a9d0-400b-b6dd-04bde99db46b" providerId="ADAL" clId="{A7B484AF-3B83-4A17-9206-81E6D9190A6C}" dt="2020-11-01T12:57:10.338" v="40" actId="6549"/>
        <pc:sldMkLst>
          <pc:docMk/>
          <pc:sldMk cId="2358188810" sldId="340"/>
        </pc:sldMkLst>
        <pc:spChg chg="mod">
          <ac:chgData name="Venčkauskas Algimantas" userId="a8246ee5-a9d0-400b-b6dd-04bde99db46b" providerId="ADAL" clId="{A7B484AF-3B83-4A17-9206-81E6D9190A6C}" dt="2020-11-01T12:57:10.338" v="40" actId="6549"/>
          <ac:spMkLst>
            <pc:docMk/>
            <pc:sldMk cId="2358188810" sldId="340"/>
            <ac:spMk id="3" creationId="{C72C29BA-7883-4DE8-BF44-C60D41F1C136}"/>
          </ac:spMkLst>
        </pc:spChg>
      </pc:sldChg>
      <pc:sldChg chg="modSp add mod ord">
        <pc:chgData name="Venčkauskas Algimantas" userId="a8246ee5-a9d0-400b-b6dd-04bde99db46b" providerId="ADAL" clId="{A7B484AF-3B83-4A17-9206-81E6D9190A6C}" dt="2020-11-01T13:06:52.452" v="125" actId="5793"/>
        <pc:sldMkLst>
          <pc:docMk/>
          <pc:sldMk cId="637679698" sldId="342"/>
        </pc:sldMkLst>
        <pc:spChg chg="mod">
          <ac:chgData name="Venčkauskas Algimantas" userId="a8246ee5-a9d0-400b-b6dd-04bde99db46b" providerId="ADAL" clId="{A7B484AF-3B83-4A17-9206-81E6D9190A6C}" dt="2020-11-01T13:01:27.380" v="78" actId="255"/>
          <ac:spMkLst>
            <pc:docMk/>
            <pc:sldMk cId="637679698" sldId="342"/>
            <ac:spMk id="2" creationId="{BE810B52-F42A-401C-89CC-AEE8B034159D}"/>
          </ac:spMkLst>
        </pc:spChg>
        <pc:spChg chg="mod">
          <ac:chgData name="Venčkauskas Algimantas" userId="a8246ee5-a9d0-400b-b6dd-04bde99db46b" providerId="ADAL" clId="{A7B484AF-3B83-4A17-9206-81E6D9190A6C}" dt="2020-11-01T13:06:52.452" v="125" actId="5793"/>
          <ac:spMkLst>
            <pc:docMk/>
            <pc:sldMk cId="637679698" sldId="342"/>
            <ac:spMk id="3" creationId="{8D068189-4FCB-4030-80F8-C0994006C6A3}"/>
          </ac:spMkLst>
        </pc:spChg>
      </pc:sldChg>
      <pc:sldChg chg="add del">
        <pc:chgData name="Venčkauskas Algimantas" userId="a8246ee5-a9d0-400b-b6dd-04bde99db46b" providerId="ADAL" clId="{A7B484AF-3B83-4A17-9206-81E6D9190A6C}" dt="2020-11-01T13:00:19.596" v="45"/>
        <pc:sldMkLst>
          <pc:docMk/>
          <pc:sldMk cId="1755206181" sldId="34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D2C08-64BB-4E1E-9AE3-A707EA152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214A3-0CF3-48CE-A7AA-2C6072EFC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39F0-EF17-4135-960C-B5441AD7BE8D}" type="datetimeFigureOut">
              <a:rPr lang="en-US" smtClean="0">
                <a:latin typeface="Arial" panose="020B0604020202020204" pitchFamily="34" charset="0"/>
              </a:rPr>
              <a:t>11/2/2020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ABF4-B62E-4F4F-AB38-096584473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EAE8-DD4E-4FDF-9268-718B6A686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446E-4F07-403E-BF41-B7B29C8CA48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7DA482-11F4-4714-A1C7-9A90733BADE9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076295-620E-4F3C-95A6-6AFF0D3A93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header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442913" y="1794141"/>
            <a:ext cx="7476886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7476886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112E69-8C20-4A11-8A3A-82B1D1C13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94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08E184-8719-48C3-AB1F-12CD8B5E9DE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75181" y="1341437"/>
            <a:ext cx="6335732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DE645-24A4-4410-9629-695C20BF7C2F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1BF36-36D5-4AC3-918D-FCDE94AD102E}"/>
              </a:ext>
            </a:extLst>
          </p:cNvPr>
          <p:cNvSpPr/>
          <p:nvPr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9B44A-57E4-436D-B227-39B1C97C7780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8CF453-B057-4706-8662-0475963D6E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EFB45E-E530-4FD3-A96A-09C31B2B314E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9EBA989-95BD-44E5-9FFB-0F1C88079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D11407-27F7-46B1-A429-3F0550FA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8501D1D-CFFF-446C-9ABF-A45B6BCC7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C9DA93C9-A065-4597-9BED-6A4B7C3BE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41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5918646-B0B6-4E26-8700-1B438F12B1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75181" y="1794141"/>
            <a:ext cx="6335732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68B2A05-49A4-4930-9FF4-E4556FF95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182" y="1342800"/>
            <a:ext cx="6335732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8D63A6-E9A9-4D6D-A182-EF480A428F7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33989-24F5-4956-A56D-F20718DBFA91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4AE87-A4C7-4A22-8F12-8C18AF100541}"/>
              </a:ext>
            </a:extLst>
          </p:cNvPr>
          <p:cNvSpPr/>
          <p:nvPr/>
        </p:nvSpPr>
        <p:spPr>
          <a:xfrm>
            <a:off x="4277714" y="364333"/>
            <a:ext cx="76200" cy="626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783C9-F0BE-4979-BDBC-8C08BCF1253F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17325-C4EE-4F7B-8567-EB291390AD2E}"/>
              </a:ext>
            </a:extLst>
          </p:cNvPr>
          <p:cNvSpPr/>
          <p:nvPr userDrawn="1"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E0BCB7-5702-42A1-808E-0184FAAE7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8C7E9-2EE8-4B11-979F-EF770D80B3D3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07F8AA8-F568-450D-8961-BB3CDFDDA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36D31FB-1992-4715-86FF-C2B1CA2F8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55B48B-44B6-4B41-8756-ACB71321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1B7D2AE-5903-47E8-AF57-B16835FD1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32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4">
    <p:bg>
      <p:bgPr>
        <a:gradFill>
          <a:gsLst>
            <a:gs pos="5000">
              <a:srgbClr val="1E7BE6"/>
            </a:gs>
            <a:gs pos="100000">
              <a:srgbClr val="74B7F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13498E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D9C09283-4AC1-4799-B6D5-659D854FFBA7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B8E733FD-A66F-4B7C-9C65-2B4A613C6E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9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24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396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913967" y="2169000"/>
            <a:ext cx="2520000" cy="2520000"/>
          </a:xfrm>
          <a:prstGeom prst="ellipse">
            <a:avLst/>
          </a:prstGeom>
          <a:solidFill>
            <a:schemeClr val="bg1">
              <a:lumMod val="10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57934" y="2385597"/>
            <a:ext cx="4520201" cy="432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57934" y="2846547"/>
            <a:ext cx="4520201" cy="288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57934" y="3190133"/>
            <a:ext cx="4520201" cy="1376754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110513B-FB06-4F25-A0C3-6C3CD462F87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110513B-FB06-4F25-A0C3-6C3CD462F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033B574-531E-4D27-BBE9-BD1327EA55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D22E462-55A6-429E-8BE9-A45F747E9D7B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D22E462-55A6-429E-8BE9-A45F747E9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449987F-5EFF-43A4-A612-55F8334D88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586C393D-8CF9-4854-90E6-67DAB62D7CE7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F1E38463-3513-4AF0-A6D2-B2176D9EC34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1089EFB-747E-4AE1-A818-EF658C15C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31089EFB-747E-4AE1-A818-EF658C15C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A5A013E-D170-49D7-A8CD-10BC71145E94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44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2911" y="4505325"/>
            <a:ext cx="10368001" cy="1803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just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591CB7-A523-441B-8478-657A83BAA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41438"/>
            <a:ext cx="11453586" cy="2887662"/>
          </a:xfrm>
          <a:custGeom>
            <a:avLst/>
            <a:gdLst>
              <a:gd name="connsiteX0" fmla="*/ 0 w 11453586"/>
              <a:gd name="connsiteY0" fmla="*/ 0 h 2887662"/>
              <a:gd name="connsiteX1" fmla="*/ 11453586 w 11453586"/>
              <a:gd name="connsiteY1" fmla="*/ 0 h 2887662"/>
              <a:gd name="connsiteX2" fmla="*/ 11265494 w 11453586"/>
              <a:gd name="connsiteY2" fmla="*/ 1567043 h 2887662"/>
              <a:gd name="connsiteX3" fmla="*/ 11010900 w 11453586"/>
              <a:gd name="connsiteY3" fmla="*/ 1999148 h 2887662"/>
              <a:gd name="connsiteX4" fmla="*/ 11207607 w 11453586"/>
              <a:gd name="connsiteY4" fmla="*/ 2887662 h 2887662"/>
              <a:gd name="connsiteX5" fmla="*/ 0 w 11453586"/>
              <a:gd name="connsiteY5" fmla="*/ 2887662 h 288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3586" h="2887662">
                <a:moveTo>
                  <a:pt x="0" y="0"/>
                </a:moveTo>
                <a:lnTo>
                  <a:pt x="11453586" y="0"/>
                </a:lnTo>
                <a:lnTo>
                  <a:pt x="11265494" y="1567043"/>
                </a:lnTo>
                <a:lnTo>
                  <a:pt x="11010900" y="1999148"/>
                </a:lnTo>
                <a:lnTo>
                  <a:pt x="11207607" y="2887662"/>
                </a:lnTo>
                <a:lnTo>
                  <a:pt x="0" y="28876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6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494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560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5560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73043" y="4178300"/>
            <a:ext cx="3058024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056109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416715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416715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073043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33592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61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0043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0649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931255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26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64260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2481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24809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585417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585415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13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368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2009440"/>
            <a:ext cx="6143625" cy="36357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47580F-5D75-4F5B-8AEF-502D2A0C3317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57D8-299A-4EC6-A6D2-8FD9B92F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099" y="2133600"/>
            <a:ext cx="4422813" cy="3378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CB4BF9-24E4-4D5F-9425-BA9DAD3A2D6A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A64007-82A0-4D38-A8A9-558B2D3F9798}"/>
              </a:ext>
            </a:extLst>
          </p:cNvPr>
          <p:cNvSpPr>
            <a:spLocks/>
          </p:cNvSpPr>
          <p:nvPr userDrawn="1"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903578" y="1976470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03578" y="4153611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D85D52-66CB-4B04-9B6B-C9ABBA529057}"/>
              </a:ext>
            </a:extLst>
          </p:cNvPr>
          <p:cNvSpPr/>
          <p:nvPr userDrawn="1"/>
        </p:nvSpPr>
        <p:spPr>
          <a:xfrm>
            <a:off x="4990245" y="2237830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B6BFB3-C51E-409F-86CF-373C364C9A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165417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CEDD78-0C23-44FA-8379-8281A4C97D4D}"/>
              </a:ext>
            </a:extLst>
          </p:cNvPr>
          <p:cNvSpPr>
            <a:spLocks/>
          </p:cNvSpPr>
          <p:nvPr userDrawn="1"/>
        </p:nvSpPr>
        <p:spPr>
          <a:xfrm>
            <a:off x="4990245" y="441497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6C8902-A526-4F76-AC51-FFE2354071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912" y="383131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2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6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770914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1799" y="1794142"/>
            <a:ext cx="5040000" cy="4527319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794142"/>
            <a:ext cx="50400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5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996113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7549312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95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-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4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996113" y="1342800"/>
            <a:ext cx="68148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50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-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49313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42911" y="1342800"/>
            <a:ext cx="6814801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7"/>
            <a:ext cx="7476886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D79F134-8512-4E7E-B15A-4229C14EB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32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oleObject" Target="../embeddings/oleObject5.bin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oleObject" Target="../embeddings/oleObject3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tags" Target="../tags/tag6.xml"/><Relationship Id="rId36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41438"/>
            <a:ext cx="10368000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8107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759EC7-24B3-4C8A-BDAF-CA15F7A34D3E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54699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759EC7-24B3-4C8A-BDAF-CA15F7A34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30AF223-A835-41C0-8FF1-67DF95B18047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81B75B4-AEA4-4FAB-B889-2CFCA25F6D7E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528427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81B75B4-AEA4-4FAB-B889-2CFCA25F6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BCF3972-DE24-411F-B61E-BE6ABD1EF009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24452-3069-43C9-BF60-6DC10CDA9482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4F995BC-9AB3-4C1E-AF05-3AD41CE5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8767DCC5-D1F2-47B1-9605-499CF512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33DD2B46-3580-4B04-AB64-5E1F2F1E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E648602D-8786-4652-8ED5-00400914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1CD75245-BED5-46A8-92BC-48BFACCB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F7C475DD-8590-4884-AB99-5513A153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989CA8EA-B116-4BD1-9AD2-7243B32C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24FC1C6E-C553-417C-A6FB-1ABC72F4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9D2C29AD-E20F-4684-92B2-29608236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5279C-539B-4A2A-98D2-4E247335F015}"/>
              </a:ext>
            </a:extLst>
          </p:cNvPr>
          <p:cNvGrpSpPr/>
          <p:nvPr userDrawn="1"/>
        </p:nvGrpSpPr>
        <p:grpSpPr>
          <a:xfrm>
            <a:off x="11010900" y="0"/>
            <a:ext cx="1181100" cy="6858000"/>
            <a:chOff x="10896600" y="0"/>
            <a:chExt cx="1295400" cy="68341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60BE8FF-B35D-4540-A523-46710661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5" y="0"/>
              <a:ext cx="1108075" cy="6834188"/>
            </a:xfrm>
            <a:custGeom>
              <a:avLst/>
              <a:gdLst>
                <a:gd name="T0" fmla="*/ 698 w 698"/>
                <a:gd name="T1" fmla="*/ 0 h 4305"/>
                <a:gd name="T2" fmla="*/ 698 w 698"/>
                <a:gd name="T3" fmla="*/ 4305 h 4305"/>
                <a:gd name="T4" fmla="*/ 420 w 698"/>
                <a:gd name="T5" fmla="*/ 4305 h 4305"/>
                <a:gd name="T6" fmla="*/ 0 w 698"/>
                <a:gd name="T7" fmla="*/ 2264 h 4305"/>
                <a:gd name="T8" fmla="*/ 258 w 698"/>
                <a:gd name="T9" fmla="*/ 311 h 4305"/>
                <a:gd name="T10" fmla="*/ 334 w 698"/>
                <a:gd name="T11" fmla="*/ 0 h 4305"/>
                <a:gd name="T12" fmla="*/ 698 w 698"/>
                <a:gd name="T13" fmla="*/ 0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4305">
                  <a:moveTo>
                    <a:pt x="698" y="0"/>
                  </a:moveTo>
                  <a:lnTo>
                    <a:pt x="698" y="4305"/>
                  </a:lnTo>
                  <a:lnTo>
                    <a:pt x="420" y="4305"/>
                  </a:lnTo>
                  <a:lnTo>
                    <a:pt x="0" y="2264"/>
                  </a:lnTo>
                  <a:lnTo>
                    <a:pt x="258" y="311"/>
                  </a:lnTo>
                  <a:lnTo>
                    <a:pt x="334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0A4ABDD-EDE4-4314-8BAA-8D712E550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0" y="0"/>
              <a:ext cx="863600" cy="608013"/>
            </a:xfrm>
            <a:custGeom>
              <a:avLst/>
              <a:gdLst>
                <a:gd name="T0" fmla="*/ 544 w 544"/>
                <a:gd name="T1" fmla="*/ 0 h 383"/>
                <a:gd name="T2" fmla="*/ 0 w 544"/>
                <a:gd name="T3" fmla="*/ 383 h 383"/>
                <a:gd name="T4" fmla="*/ 94 w 544"/>
                <a:gd name="T5" fmla="*/ 0 h 383"/>
                <a:gd name="T6" fmla="*/ 544 w 544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383">
                  <a:moveTo>
                    <a:pt x="544" y="0"/>
                  </a:moveTo>
                  <a:lnTo>
                    <a:pt x="0" y="383"/>
                  </a:lnTo>
                  <a:lnTo>
                    <a:pt x="9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6ED428E-EB55-4E0B-A7D8-0D282C70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6" y="180975"/>
              <a:ext cx="768350" cy="2798763"/>
            </a:xfrm>
            <a:custGeom>
              <a:avLst/>
              <a:gdLst>
                <a:gd name="T0" fmla="*/ 484 w 484"/>
                <a:gd name="T1" fmla="*/ 0 h 1763"/>
                <a:gd name="T2" fmla="*/ 0 w 484"/>
                <a:gd name="T3" fmla="*/ 1763 h 1763"/>
                <a:gd name="T4" fmla="*/ 206 w 484"/>
                <a:gd name="T5" fmla="*/ 197 h 1763"/>
                <a:gd name="T6" fmla="*/ 484 w 484"/>
                <a:gd name="T7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1763">
                  <a:moveTo>
                    <a:pt x="484" y="0"/>
                  </a:moveTo>
                  <a:lnTo>
                    <a:pt x="0" y="1763"/>
                  </a:lnTo>
                  <a:lnTo>
                    <a:pt x="206" y="19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68AB937-9D5A-4FDC-AD0B-F48A8421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600" y="2863850"/>
              <a:ext cx="854075" cy="3970338"/>
            </a:xfrm>
            <a:custGeom>
              <a:avLst/>
              <a:gdLst>
                <a:gd name="T0" fmla="*/ 190 w 538"/>
                <a:gd name="T1" fmla="*/ 0 h 2501"/>
                <a:gd name="T2" fmla="*/ 538 w 538"/>
                <a:gd name="T3" fmla="*/ 2501 h 2501"/>
                <a:gd name="T4" fmla="*/ 0 w 538"/>
                <a:gd name="T5" fmla="*/ 293 h 2501"/>
                <a:gd name="T6" fmla="*/ 190 w 538"/>
                <a:gd name="T7" fmla="*/ 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2501">
                  <a:moveTo>
                    <a:pt x="190" y="0"/>
                  </a:moveTo>
                  <a:lnTo>
                    <a:pt x="538" y="2501"/>
                  </a:lnTo>
                  <a:lnTo>
                    <a:pt x="0" y="29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46065-8680-443A-A45F-6C62317DD2A0}"/>
              </a:ext>
            </a:extLst>
          </p:cNvPr>
          <p:cNvSpPr/>
          <p:nvPr/>
        </p:nvSpPr>
        <p:spPr>
          <a:xfrm rot="16200000">
            <a:off x="11016961" y="3336668"/>
            <a:ext cx="1886735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@</a:t>
            </a:r>
            <a:r>
              <a:rPr lang="en-US" sz="1200" spc="100" baseline="0" dirty="0" err="1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sparta_eu</a:t>
            </a: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 | sparta.eu</a:t>
            </a:r>
            <a:endParaRPr lang="fr-FR" sz="2000" spc="100" baseline="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1DEFD-C5E6-4EC2-AB69-7A0ECE8E0A2A}"/>
              </a:ext>
            </a:extLst>
          </p:cNvPr>
          <p:cNvSpPr/>
          <p:nvPr/>
        </p:nvSpPr>
        <p:spPr>
          <a:xfrm>
            <a:off x="11851325" y="6411498"/>
            <a:ext cx="218009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fld id="{0328457F-132B-4300-A6DA-AA6E301E4F7F}" type="slidenum">
              <a:rPr lang="en-US" sz="1400" smtClean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‹#›</a:t>
            </a:fld>
            <a:endParaRPr lang="fr-FR" sz="240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C3F33D86-0E0A-4F5E-BE04-18C2F0FD8F14}"/>
              </a:ext>
            </a:extLst>
          </p:cNvPr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404492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001CF49D-6018-43E2-AA50-A37C37DD386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A5D29D-C11E-4B14-BC9E-4134FC19EBFB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273E85B-6C25-46B4-B890-3BD6B173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B1FC910-036C-4CA2-B9E4-082CC830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B235EC5C-68B2-4C25-A7D1-AEE3A629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1091D35-B897-4BCD-AC06-B5CD7EA0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E1EA12C-368C-4A26-A37A-BDEF26B5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EE8E045-66BD-40F5-88F5-498821DF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3E9F10F-D425-44E7-8CB5-36B76201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8B39189E-56CF-49F7-996E-6457A11B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E74A06D7-8AF7-42E4-B91B-1C0A45BC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2BEB269-F91F-458E-896B-10C7CC8E8AEF}"/>
              </a:ext>
            </a:extLst>
          </p:cNvPr>
          <p:cNvSpPr/>
          <p:nvPr/>
        </p:nvSpPr>
        <p:spPr>
          <a:xfrm>
            <a:off x="240702" y="360844"/>
            <a:ext cx="76200" cy="648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B6A8E5E9-3DED-4186-BD10-F2C817F7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73160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B6A8E5E9-3DED-4186-BD10-F2C817F7F8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C4CAD0CA-F2B7-4794-AF83-E1200D8C943A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3E804F-7227-4028-B77C-35175004DBC3}"/>
              </a:ext>
            </a:extLst>
          </p:cNvPr>
          <p:cNvGrpSpPr/>
          <p:nvPr userDrawn="1"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81D616EA-C486-466A-B6CD-649E4C7C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8FEBF371-6DC7-4DA1-BDD7-5386F91B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A8E337B6-0300-4898-9572-53589ACA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635D8B7-88FC-44C9-84D5-9B6CC5C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A067701C-95D2-463E-8259-6C5EDAD7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CB4BDD23-6E08-4B43-8E99-90B46738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93B962FF-B078-4017-958A-E41D73D6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A92A557F-18C7-4504-A10A-57479239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5A9AD15B-71B8-4B0A-8CA2-516C36D7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9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5" r:id="rId9"/>
    <p:sldLayoutId id="2147484496" r:id="rId10"/>
    <p:sldLayoutId id="2147484498" r:id="rId11"/>
    <p:sldLayoutId id="2147484499" r:id="rId12"/>
    <p:sldLayoutId id="2147484504" r:id="rId13"/>
    <p:sldLayoutId id="2147484507" r:id="rId14"/>
    <p:sldLayoutId id="2147484511" r:id="rId15"/>
    <p:sldLayoutId id="2147484512" r:id="rId16"/>
    <p:sldLayoutId id="2147484513" r:id="rId17"/>
    <p:sldLayoutId id="2147484514" r:id="rId18"/>
    <p:sldLayoutId id="2147484518" r:id="rId19"/>
    <p:sldLayoutId id="2147484516" r:id="rId20"/>
    <p:sldLayoutId id="214748451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279">
          <p15:clr>
            <a:srgbClr val="F26B43"/>
          </p15:clr>
        </p15:guide>
        <p15:guide id="16" pos="7401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D72A-0E1C-DD47-819D-6501ED33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6773675" cy="481467"/>
          </a:xfrm>
        </p:spPr>
        <p:txBody>
          <a:bodyPr/>
          <a:lstStyle/>
          <a:p>
            <a:r>
              <a:rPr lang="en-GB" dirty="0"/>
              <a:t>D9.4  Pilot  of  Cyber  training  &amp;  exercise  Framework Roadmap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1D8E-F6FA-394D-BD06-5C1C3231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85124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DFE684-1A30-4322-89BC-5DBDC00945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4" y="1342800"/>
            <a:ext cx="3261600" cy="4968000"/>
          </a:xfrm>
        </p:spPr>
        <p:txBody>
          <a:bodyPr>
            <a:normAutofit/>
          </a:bodyPr>
          <a:lstStyle/>
          <a:p>
            <a:r>
              <a:rPr lang="en-GB" dirty="0"/>
              <a:t>It is </a:t>
            </a:r>
            <a:r>
              <a:rPr lang="en-GB" b="1" dirty="0"/>
              <a:t>necessary to use a framework</a:t>
            </a:r>
            <a:r>
              <a:rPr lang="en-GB" dirty="0"/>
              <a:t>. </a:t>
            </a:r>
          </a:p>
          <a:p>
            <a:r>
              <a:rPr lang="en-GB" dirty="0"/>
              <a:t>This may be known from the analysis already performed. It is also possible to provide your own knowledge-based framework, which will </a:t>
            </a:r>
            <a:r>
              <a:rPr lang="en-GB" b="1" dirty="0"/>
              <a:t>cover the organizational and technical means</a:t>
            </a:r>
            <a:r>
              <a:rPr lang="en-GB" dirty="0"/>
              <a:t>. </a:t>
            </a:r>
          </a:p>
          <a:p>
            <a:r>
              <a:rPr lang="en-GB" dirty="0"/>
              <a:t>This will </a:t>
            </a:r>
            <a:r>
              <a:rPr lang="en-GB" b="1" dirty="0"/>
              <a:t>reach more users </a:t>
            </a:r>
            <a:r>
              <a:rPr lang="en-GB" dirty="0"/>
              <a:t>and get more benefits.</a:t>
            </a:r>
          </a:p>
          <a:p>
            <a:r>
              <a:rPr lang="en-GB" dirty="0"/>
              <a:t>KTU can provide a framework which will be </a:t>
            </a:r>
            <a:r>
              <a:rPr lang="en-GB" b="1" dirty="0"/>
              <a:t>based on the storyline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8F2BBCC-D6A5-41FF-BEEF-9BF8FAAD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13" y="1637545"/>
            <a:ext cx="6814800" cy="437850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18E0F-4096-489B-9885-3DB8FD46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KTU Cyber Range IDEA</a:t>
            </a:r>
          </a:p>
        </p:txBody>
      </p:sp>
    </p:spTree>
    <p:extLst>
      <p:ext uri="{BB962C8B-B14F-4D97-AF65-F5344CB8AC3E}">
        <p14:creationId xmlns:p14="http://schemas.microsoft.com/office/powerpoint/2010/main" val="38061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3073401"/>
              </p:ext>
            </p:extLst>
          </p:nvPr>
        </p:nvGraphicFramePr>
        <p:xfrm>
          <a:off x="538606" y="1842756"/>
          <a:ext cx="10367962" cy="436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66">
                  <a:extLst>
                    <a:ext uri="{9D8B030D-6E8A-4147-A177-3AD203B41FA5}">
                      <a16:colId xmlns:a16="http://schemas.microsoft.com/office/drawing/2014/main" val="1167657317"/>
                    </a:ext>
                  </a:extLst>
                </a:gridCol>
                <a:gridCol w="5951796">
                  <a:extLst>
                    <a:ext uri="{9D8B030D-6E8A-4147-A177-3AD203B41FA5}">
                      <a16:colId xmlns:a16="http://schemas.microsoft.com/office/drawing/2014/main" val="299178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Documents, data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9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password caution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profile (username / password)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11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 messages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15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reverse-shell (Meterpreter)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66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keylogger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 images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40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forensic tools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 images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19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SQL injection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 image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54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25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screenshots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65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various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(.</a:t>
                      </a: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xlsx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</a:t>
                      </a: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docx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</a:t>
                      </a:r>
                      <a:r>
                        <a:rPr lang="lt-LT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txt</a:t>
                      </a:r>
                      <a:r>
                        <a:rPr lang="lt-L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02631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118E0F-4096-489B-9885-3DB8FD46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GB" dirty="0"/>
              <a:t>Cyber </a:t>
            </a:r>
            <a:r>
              <a:rPr lang="en-GB"/>
              <a:t>Range – TOOLS, DOCUMENTS,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8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0B52-F42A-401C-89CC-AEE8B034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Based Cyber Security Training </a:t>
            </a:r>
            <a:r>
              <a:rPr lang="en-US" sz="1800" b="0" i="1" dirty="0"/>
              <a:t>(partner XXX)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68189-4FCB-4030-80F8-C0994006C6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976284"/>
            <a:ext cx="10368000" cy="4334516"/>
          </a:xfrm>
        </p:spPr>
        <p:txBody>
          <a:bodyPr/>
          <a:lstStyle/>
          <a:p>
            <a:r>
              <a:rPr lang="en-US" sz="2400" dirty="0"/>
              <a:t>Cyber security games - state of the art</a:t>
            </a:r>
          </a:p>
          <a:p>
            <a:r>
              <a:rPr lang="en-US" sz="2400" dirty="0"/>
              <a:t>Architecture and description of XXX cyber security games </a:t>
            </a:r>
          </a:p>
          <a:p>
            <a:r>
              <a:rPr lang="en-US" sz="2400" dirty="0"/>
              <a:t>Scenarios ………….</a:t>
            </a:r>
          </a:p>
          <a:p>
            <a:r>
              <a:rPr lang="en-US" sz="2400" dirty="0"/>
              <a:t>Instructions for providing …………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767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6D9F-F61E-46A7-9771-308BC692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the flag or self online training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4DD2D7-E54B-463F-BC0A-60C952D212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6" y="1165539"/>
            <a:ext cx="10022287" cy="5144774"/>
          </a:xfrm>
        </p:spPr>
      </p:pic>
    </p:spTree>
    <p:extLst>
      <p:ext uri="{BB962C8B-B14F-4D97-AF65-F5344CB8AC3E}">
        <p14:creationId xmlns:p14="http://schemas.microsoft.com/office/powerpoint/2010/main" val="286204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6D9F-F61E-46A7-9771-308BC692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online training tools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146DF79B-DFF8-4538-BCFE-631F1074F4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264024"/>
            <a:ext cx="10558043" cy="5034649"/>
          </a:xfrm>
        </p:spPr>
      </p:pic>
    </p:spTree>
    <p:extLst>
      <p:ext uri="{BB962C8B-B14F-4D97-AF65-F5344CB8AC3E}">
        <p14:creationId xmlns:p14="http://schemas.microsoft.com/office/powerpoint/2010/main" val="84121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1E4B-1B49-43AA-BD2A-0E36F5CE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should we (partners) do</a:t>
            </a:r>
            <a:r>
              <a:rPr lang="lt-LT" sz="2800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0033-D5D6-4151-A0B0-DC9A0BAA82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83982"/>
            <a:ext cx="10368000" cy="36073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If the partners agree with the proposed roadmap of D9.4:</a:t>
            </a:r>
            <a:endParaRPr lang="lt-LT" sz="3600" dirty="0"/>
          </a:p>
          <a:p>
            <a:pPr marL="0" indent="0">
              <a:buNone/>
            </a:pPr>
            <a:endParaRPr lang="lt-LT" sz="3600" dirty="0"/>
          </a:p>
          <a:p>
            <a:r>
              <a:rPr lang="en-US" sz="3600" dirty="0"/>
              <a:t>KTU will prepare Chapter I (Structure of Cyber training  &amp;  exercise  Framework)</a:t>
            </a:r>
            <a:r>
              <a:rPr lang="lt-LT" sz="3600" dirty="0"/>
              <a:t> </a:t>
            </a:r>
            <a:r>
              <a:rPr lang="en-US" sz="3600" dirty="0"/>
              <a:t>and</a:t>
            </a:r>
            <a:r>
              <a:rPr lang="lt-LT" sz="3600" dirty="0"/>
              <a:t> </a:t>
            </a:r>
            <a:r>
              <a:rPr lang="en-US" sz="3600" dirty="0"/>
              <a:t>develop</a:t>
            </a:r>
            <a:r>
              <a:rPr lang="lt-LT" sz="3600" dirty="0"/>
              <a:t> </a:t>
            </a:r>
            <a:r>
              <a:rPr lang="en-US" sz="3600" dirty="0"/>
              <a:t>Cyber Range</a:t>
            </a:r>
            <a:r>
              <a:rPr lang="lt-LT" sz="3600" dirty="0"/>
              <a:t> (</a:t>
            </a:r>
            <a:r>
              <a:rPr lang="en-US" sz="3600" dirty="0"/>
              <a:t>Chapter II.1</a:t>
            </a:r>
            <a:r>
              <a:rPr lang="lt-LT" sz="3600" dirty="0"/>
              <a:t>).</a:t>
            </a:r>
          </a:p>
          <a:p>
            <a:r>
              <a:rPr lang="en-US" sz="3600" dirty="0"/>
              <a:t>Other partners will develop other Training &amp; exercise activities</a:t>
            </a:r>
            <a:r>
              <a:rPr lang="lt-LT" sz="3600" dirty="0"/>
              <a:t>.</a:t>
            </a:r>
          </a:p>
          <a:p>
            <a:r>
              <a:rPr lang="lt-LT" sz="3600" dirty="0"/>
              <a:t>...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851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D72A-0E1C-DD47-819D-6501ED33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6773675" cy="481467"/>
          </a:xfrm>
        </p:spPr>
        <p:txBody>
          <a:bodyPr/>
          <a:lstStyle/>
          <a:p>
            <a:r>
              <a:rPr lang="en-GB" dirty="0"/>
              <a:t>D9.4  Pilot  of  Cyber  training  &amp;  exercise  Framework Roadmap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1D8E-F6FA-394D-BD06-5C1C3231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419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9E37-B314-4530-8F9C-04611018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8" y="317660"/>
            <a:ext cx="11385756" cy="792000"/>
          </a:xfrm>
        </p:spPr>
        <p:txBody>
          <a:bodyPr/>
          <a:lstStyle/>
          <a:p>
            <a:r>
              <a:rPr lang="en-GB" dirty="0"/>
              <a:t>D9.4  Pilot  of  Cyber  training  &amp;  exercise  Framework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structure of the deliverable/report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BBC7-8581-4C30-9436-598F721791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1" y="1406013"/>
            <a:ext cx="10795359" cy="4581831"/>
          </a:xfrm>
        </p:spPr>
        <p:txBody>
          <a:bodyPr vert="horz" lIns="0" tIns="0" rIns="0" bIns="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400" b="1" dirty="0"/>
              <a:t>Structure </a:t>
            </a:r>
            <a:r>
              <a:rPr lang="en-GB" sz="2400" b="1"/>
              <a:t>of </a:t>
            </a:r>
            <a:r>
              <a:rPr lang="en-US" sz="2400" b="1"/>
              <a:t>Cyber </a:t>
            </a:r>
            <a:r>
              <a:rPr lang="en-US" sz="2400" b="1" dirty="0"/>
              <a:t>training  &amp;  exercise  Framework </a:t>
            </a:r>
            <a:r>
              <a:rPr lang="en-US" sz="2400" i="1" dirty="0"/>
              <a:t>(KTU)</a:t>
            </a:r>
          </a:p>
          <a:p>
            <a:pPr marL="766350" lvl="1" indent="-514350">
              <a:buFont typeface="+mj-lt"/>
              <a:buAutoNum type="arabicPeriod"/>
            </a:pPr>
            <a:r>
              <a:rPr lang="lt-LT" sz="2400" dirty="0"/>
              <a:t>K</a:t>
            </a:r>
            <a:r>
              <a:rPr lang="en-US" sz="2400" dirty="0" err="1"/>
              <a:t>nowledge</a:t>
            </a:r>
            <a:r>
              <a:rPr lang="en-US" sz="2400" dirty="0"/>
              <a:t> areas</a:t>
            </a:r>
          </a:p>
          <a:p>
            <a:pPr marL="766350" lvl="1" indent="-514350">
              <a:buFont typeface="+mj-lt"/>
              <a:buAutoNum type="arabicPeriod"/>
            </a:pPr>
            <a:r>
              <a:rPr lang="en-GB" sz="2400" dirty="0"/>
              <a:t>The target groups</a:t>
            </a:r>
          </a:p>
          <a:p>
            <a:pPr marL="766350" lvl="1" indent="-514350">
              <a:buFont typeface="+mj-lt"/>
              <a:buAutoNum type="arabicPeriod"/>
            </a:pPr>
            <a:r>
              <a:rPr lang="lt-LT" sz="2400" dirty="0"/>
              <a:t>K</a:t>
            </a:r>
            <a:r>
              <a:rPr lang="en-US" sz="2400" dirty="0" err="1"/>
              <a:t>nowledge</a:t>
            </a:r>
            <a:r>
              <a:rPr lang="en-US" sz="2400" dirty="0"/>
              <a:t> areas</a:t>
            </a:r>
            <a:r>
              <a:rPr lang="lt-LT" sz="2400" dirty="0"/>
              <a:t> - </a:t>
            </a:r>
            <a:r>
              <a:rPr lang="en-US" sz="2400" dirty="0"/>
              <a:t>Training</a:t>
            </a:r>
            <a:r>
              <a:rPr lang="lt-LT" sz="2400" dirty="0"/>
              <a:t> &amp; </a:t>
            </a:r>
            <a:r>
              <a:rPr lang="en-US" sz="2400" dirty="0"/>
              <a:t>exercise</a:t>
            </a:r>
            <a:r>
              <a:rPr lang="lt-LT" sz="2400" dirty="0"/>
              <a:t> </a:t>
            </a:r>
            <a:r>
              <a:rPr lang="en-US" sz="2400" dirty="0"/>
              <a:t>activities</a:t>
            </a:r>
            <a:r>
              <a:rPr lang="en-GB" sz="2400" dirty="0"/>
              <a:t> </a:t>
            </a:r>
          </a:p>
          <a:p>
            <a:pPr marL="514350" indent="-514350">
              <a:buFont typeface="+mj-lt"/>
              <a:buAutoNum type="romanUcPeriod"/>
            </a:pPr>
            <a:r>
              <a:rPr lang="lt-LT" sz="2400" b="1" dirty="0" err="1"/>
              <a:t>Cyber</a:t>
            </a:r>
            <a:r>
              <a:rPr lang="lt-LT" sz="2400" b="1" dirty="0"/>
              <a:t> </a:t>
            </a:r>
            <a:r>
              <a:rPr lang="lt-LT" sz="2400" b="1" dirty="0" err="1"/>
              <a:t>security</a:t>
            </a:r>
            <a:r>
              <a:rPr lang="lt-LT" sz="2400" b="1" dirty="0"/>
              <a:t> </a:t>
            </a:r>
            <a:r>
              <a:rPr lang="en-US" sz="2400" b="1" dirty="0"/>
              <a:t>Training</a:t>
            </a:r>
            <a:r>
              <a:rPr lang="lt-LT" sz="2400" b="1" dirty="0"/>
              <a:t> &amp; </a:t>
            </a:r>
            <a:r>
              <a:rPr lang="en-US" sz="2400" b="1" dirty="0"/>
              <a:t>exercise</a:t>
            </a:r>
            <a:r>
              <a:rPr lang="lt-LT" sz="2400" b="1" dirty="0"/>
              <a:t> </a:t>
            </a:r>
            <a:r>
              <a:rPr lang="en-US" sz="2400" b="1" dirty="0"/>
              <a:t>activities</a:t>
            </a:r>
            <a:endParaRPr lang="lt-LT" sz="2400" b="1" dirty="0"/>
          </a:p>
          <a:p>
            <a:pPr marL="766350" lvl="1" indent="-514350">
              <a:buFont typeface="+mj-lt"/>
              <a:buAutoNum type="arabicPeriod"/>
            </a:pPr>
            <a:r>
              <a:rPr lang="lt-LT" sz="2400" dirty="0" err="1"/>
              <a:t>Cyber</a:t>
            </a:r>
            <a:r>
              <a:rPr lang="lt-LT" sz="2400" dirty="0"/>
              <a:t> Range</a:t>
            </a:r>
            <a:r>
              <a:rPr lang="en-US" sz="2400" dirty="0"/>
              <a:t> </a:t>
            </a:r>
            <a:r>
              <a:rPr lang="lt-LT" sz="1800" i="1" dirty="0"/>
              <a:t>(</a:t>
            </a:r>
            <a:r>
              <a:rPr lang="lt-LT" sz="1800" b="1" i="1" dirty="0"/>
              <a:t>KTU)</a:t>
            </a:r>
          </a:p>
          <a:p>
            <a:pPr marL="766350" lvl="1" indent="-514350">
              <a:buFont typeface="+mj-lt"/>
              <a:buAutoNum type="arabicPeriod"/>
            </a:pPr>
            <a:r>
              <a:rPr lang="lt-LT" sz="2400" b="1" dirty="0"/>
              <a:t>...</a:t>
            </a: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lang="lt-LT" sz="2400" dirty="0" err="1"/>
              <a:t>Cyber</a:t>
            </a:r>
            <a:r>
              <a:rPr lang="lt-LT" sz="2400" dirty="0"/>
              <a:t> </a:t>
            </a:r>
            <a:r>
              <a:rPr lang="lt-LT" sz="2400" dirty="0" err="1"/>
              <a:t>Games</a:t>
            </a:r>
            <a:r>
              <a:rPr lang="en-US" sz="2400" dirty="0"/>
              <a:t>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lt-L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766350" lvl="1" indent="-514350">
              <a:buFont typeface="+mj-lt"/>
              <a:buAutoNum type="arabicPeriod"/>
            </a:pPr>
            <a:r>
              <a:rPr lang="lt-LT" sz="2400" dirty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88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2E07BA-5DA4-42C2-A58F-B4540B20F4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Knowledge areas are defined by:</a:t>
            </a:r>
          </a:p>
          <a:p>
            <a:r>
              <a:rPr lang="en-US" dirty="0"/>
              <a:t>SPARTA-D9.1 — Cybersecurity skills  </a:t>
            </a:r>
          </a:p>
          <a:p>
            <a:r>
              <a:rPr lang="en-US" dirty="0"/>
              <a:t>SPARTA-D9.2 — Curricula descriptions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497023-4381-4749-BB0E-C455A18EFFA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995738" y="1489045"/>
            <a:ext cx="6815137" cy="467524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C778C3-4265-4892-98DB-DE39CED4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17660"/>
            <a:ext cx="11119821" cy="792000"/>
          </a:xfrm>
        </p:spPr>
        <p:txBody>
          <a:bodyPr/>
          <a:lstStyle/>
          <a:p>
            <a:r>
              <a:rPr lang="en-US" dirty="0"/>
              <a:t>Cyber security  Knowledge areas &amp; target groups</a:t>
            </a:r>
          </a:p>
        </p:txBody>
      </p:sp>
    </p:spTree>
    <p:extLst>
      <p:ext uri="{BB962C8B-B14F-4D97-AF65-F5344CB8AC3E}">
        <p14:creationId xmlns:p14="http://schemas.microsoft.com/office/powerpoint/2010/main" val="7995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618F-B7D2-4DCE-8734-C13026C4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areas - Training &amp; exercise activities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53CD0-2341-4E1D-9510-B0E9394EB2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0458" y="1414629"/>
            <a:ext cx="9517453" cy="51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6D9F-F61E-46A7-9771-308BC692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exercise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29BA-7883-4DE8-BF44-C60D41F1C1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lt-LT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66350" lvl="1" indent="-514350">
              <a:buClr>
                <a:srgbClr val="BC2026"/>
              </a:buClr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Table-top exercises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(partner XXX)</a:t>
            </a: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Seminars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(partner XXX)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(partner XXX)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(partner XXX)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based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(partner XXX)</a:t>
            </a: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Capture-the-Flag (partner XXX, </a:t>
            </a:r>
            <a:r>
              <a:rPr lang="en-US" sz="2400" b="1" i="1" dirty="0">
                <a:solidFill>
                  <a:srgbClr val="000000"/>
                </a:solidFill>
                <a:latin typeface="Arial"/>
              </a:rPr>
              <a:t>KTU example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66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0B52-F42A-401C-89CC-AEE8B034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KTU </a:t>
            </a:r>
            <a:r>
              <a:rPr lang="lt-LT" dirty="0" err="1"/>
              <a:t>Cyber</a:t>
            </a:r>
            <a:r>
              <a:rPr lang="lt-LT" dirty="0"/>
              <a:t> Range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68189-4FCB-4030-80F8-C0994006C6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976284"/>
            <a:ext cx="10368000" cy="4334516"/>
          </a:xfrm>
        </p:spPr>
        <p:txBody>
          <a:bodyPr/>
          <a:lstStyle/>
          <a:p>
            <a:r>
              <a:rPr lang="en-US" sz="2400" dirty="0"/>
              <a:t>Cyber range - state of the art (focus on the proactive measures and technical skills)</a:t>
            </a:r>
          </a:p>
          <a:p>
            <a:r>
              <a:rPr lang="en-US" sz="2400" dirty="0"/>
              <a:t>Infrastructure of KTU cyber range</a:t>
            </a:r>
          </a:p>
          <a:p>
            <a:r>
              <a:rPr lang="en-US" sz="2400" dirty="0"/>
              <a:t>Scenarios (“story line”) of KTU cyber range</a:t>
            </a:r>
          </a:p>
          <a:p>
            <a:r>
              <a:rPr lang="en-US" sz="2400" dirty="0"/>
              <a:t>Instructions for providing of KTU cyber range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175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8E0F-4096-489B-9885-3DB8FD46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Cyber </a:t>
            </a:r>
            <a:r>
              <a:rPr lang="en-GB"/>
              <a:t>Range – COVERED KNOWLEDGE AREAS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09" y="1330088"/>
            <a:ext cx="9640491" cy="45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37CE11-8BDB-4177-A9E2-59899F0B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14313"/>
            <a:ext cx="10223890" cy="666747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Cyber Range taxonomy </a:t>
            </a:r>
            <a:r>
              <a:rPr lang="en-US" sz="1800" dirty="0">
                <a:ea typeface="+mj-lt"/>
                <a:cs typeface="+mj-lt"/>
              </a:rPr>
              <a:t>(</a:t>
            </a:r>
            <a:r>
              <a:rPr lang="en-US" sz="1800" b="1" dirty="0"/>
              <a:t>Cyber range - state of the art)</a:t>
            </a:r>
            <a:endParaRPr lang="lt-LT" sz="1800" dirty="0"/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id="{A8554266-EC09-4682-AA00-7167C24E62B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140570" y="896711"/>
            <a:ext cx="6306910" cy="5064578"/>
          </a:xfrm>
        </p:spPr>
      </p:pic>
      <p:sp>
        <p:nvSpPr>
          <p:cNvPr id="5" name="Paveikslėlio vietos rezervavimo ženklas 4">
            <a:extLst>
              <a:ext uri="{FF2B5EF4-FFF2-40B4-BE49-F238E27FC236}">
                <a16:creationId xmlns:a16="http://schemas.microsoft.com/office/drawing/2014/main" id="{5390B114-F3C6-4BDE-830D-D659074C8F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6802" y="0"/>
            <a:ext cx="1122815" cy="6858000"/>
          </a:xfrm>
        </p:spPr>
      </p:sp>
    </p:spTree>
    <p:extLst>
      <p:ext uri="{BB962C8B-B14F-4D97-AF65-F5344CB8AC3E}">
        <p14:creationId xmlns:p14="http://schemas.microsoft.com/office/powerpoint/2010/main" val="190957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67BA-B0D9-48BB-9C48-F3E64452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81" y="317661"/>
            <a:ext cx="6335732" cy="784061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KTU cyber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0D524-3D6F-4C15-9B1D-BE5598EFCA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75181" y="1794141"/>
            <a:ext cx="6335732" cy="4514583"/>
          </a:xfrm>
        </p:spPr>
        <p:txBody>
          <a:bodyPr>
            <a:normAutofit/>
          </a:bodyPr>
          <a:lstStyle/>
          <a:p>
            <a:r>
              <a:rPr lang="en-GB" sz="2400" dirty="0"/>
              <a:t>This cyber defence exercise provides a unique opportunity to all type of specialists to test the knowledge and skills they have in live-fire conditions by using technical and organizational measures. </a:t>
            </a:r>
          </a:p>
          <a:p>
            <a:r>
              <a:rPr lang="en-GB" sz="2400" dirty="0"/>
              <a:t>KTU has experience in organizing National Cyber Range exercises.</a:t>
            </a:r>
          </a:p>
          <a:p>
            <a:r>
              <a:rPr lang="en-GB" sz="2400" dirty="0"/>
              <a:t>Opportunity to participate not only with technical knowledge.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7732F53-11FA-417F-B319-A575A853C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182" y="1342800"/>
            <a:ext cx="6335732" cy="432000"/>
          </a:xfrm>
        </p:spPr>
        <p:txBody>
          <a:bodyPr/>
          <a:lstStyle/>
          <a:p>
            <a:r>
              <a:rPr lang="en-US" dirty="0"/>
              <a:t>Cyber Range</a:t>
            </a:r>
          </a:p>
        </p:txBody>
      </p:sp>
      <p:pic>
        <p:nvPicPr>
          <p:cNvPr id="5" name="Picture 4" descr="A picture containing building, table, blue, sitting&#10;&#10;Description automatically generated">
            <a:extLst>
              <a:ext uri="{FF2B5EF4-FFF2-40B4-BE49-F238E27FC236}">
                <a16:creationId xmlns:a16="http://schemas.microsoft.com/office/drawing/2014/main" id="{71376B61-DD3C-4782-B95C-50823271E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r="32739" b="-2"/>
          <a:stretch/>
        </p:blipFill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82882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heme/theme1.xml><?xml version="1.0" encoding="utf-8"?>
<a:theme xmlns:a="http://schemas.openxmlformats.org/drawingml/2006/main" name="Office Theme">
  <a:themeElements>
    <a:clrScheme name="Custom 353">
      <a:dk1>
        <a:srgbClr val="000000"/>
      </a:dk1>
      <a:lt1>
        <a:sysClr val="window" lastClr="FFFFFF"/>
      </a:lt1>
      <a:dk2>
        <a:srgbClr val="445467"/>
      </a:dk2>
      <a:lt2>
        <a:srgbClr val="E7E6E6"/>
      </a:lt2>
      <a:accent1>
        <a:srgbClr val="BC2026"/>
      </a:accent1>
      <a:accent2>
        <a:srgbClr val="F47D60"/>
      </a:accent2>
      <a:accent3>
        <a:srgbClr val="F1553D"/>
      </a:accent3>
      <a:accent4>
        <a:srgbClr val="931A1D"/>
      </a:accent4>
      <a:accent5>
        <a:srgbClr val="F9AC91"/>
      </a:accent5>
      <a:accent6>
        <a:srgbClr val="B4B4B4"/>
      </a:accent6>
      <a:hlink>
        <a:srgbClr val="F47D60"/>
      </a:hlink>
      <a:folHlink>
        <a:srgbClr val="F1553D"/>
      </a:folHlink>
    </a:clrScheme>
    <a:fontScheme name="Custom 8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43742752-C9DF-4E10-B1C2-B4249C77DD57}" vid="{894653B2-B35C-4F27-BCE8-0C817B610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DD2D4E0EC8BF9048B50EBC222978E92D" ma:contentTypeVersion="15" ma:contentTypeDescription="Kurkite naują dokumentą." ma:contentTypeScope="" ma:versionID="797ba9f7a3ae0925aa61aaad1e816e5c">
  <xsd:schema xmlns:xsd="http://www.w3.org/2001/XMLSchema" xmlns:xs="http://www.w3.org/2001/XMLSchema" xmlns:p="http://schemas.microsoft.com/office/2006/metadata/properties" xmlns:ns3="56bb27ec-6cb0-4d3c-8cd3-9cf05db0764d" xmlns:ns4="4d2c461e-3f9a-4a3f-9697-75bd7e1d39d4" targetNamespace="http://schemas.microsoft.com/office/2006/metadata/properties" ma:root="true" ma:fieldsID="123aaa02f186fd1a156e50a4672428ca" ns3:_="" ns4:_="">
    <xsd:import namespace="56bb27ec-6cb0-4d3c-8cd3-9cf05db0764d"/>
    <xsd:import namespace="4d2c461e-3f9a-4a3f-9697-75bd7e1d39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b27ec-6cb0-4d3c-8cd3-9cf05db076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Bendrinimo užuominos maiša" ma:internalName="SharingHintHash" ma:readOnly="true">
      <xsd:simpleType>
        <xsd:restriction base="dms:Text"/>
      </xsd:simpleType>
    </xsd:element>
    <xsd:element name="SharedWithDetails" ma:index="10" nillable="true" ma:displayName="Bendrinta su išsamia informacija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Paskutinį kartą bendrinta pagal vartotoją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Paskutinį kartą bendrinta pagal laiką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461e-3f9a-4a3f-9697-75bd7e1d3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F0FC58-3CC9-4881-9456-97D0A6A85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bb27ec-6cb0-4d3c-8cd3-9cf05db0764d"/>
    <ds:schemaRef ds:uri="4d2c461e-3f9a-4a3f-9697-75bd7e1d3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793EFB-74A0-4955-9C3C-9BA244FC8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FA76E-C137-452D-9E6A-CB276DBF4DA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4d2c461e-3f9a-4a3f-9697-75bd7e1d39d4"/>
    <ds:schemaRef ds:uri="http://purl.org/dc/dcmitype/"/>
    <ds:schemaRef ds:uri="http://schemas.openxmlformats.org/package/2006/metadata/core-properties"/>
    <ds:schemaRef ds:uri="56bb27ec-6cb0-4d3c-8cd3-9cf05db076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490</Words>
  <Application>Microsoft Office PowerPoint</Application>
  <PresentationFormat>Plačiaekranė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Office Theme</vt:lpstr>
      <vt:lpstr>D9.4  Pilot  of  Cyber  training  &amp;  exercise  Framework Roadmap</vt:lpstr>
      <vt:lpstr>D9.4  Pilot  of  Cyber  training  &amp;  exercise  Framework Preliminary structure of the deliverable/report</vt:lpstr>
      <vt:lpstr>Cyber security  Knowledge areas &amp; target groups</vt:lpstr>
      <vt:lpstr>Knowledge areas - Training &amp; exercise activities</vt:lpstr>
      <vt:lpstr>Training &amp; exercise activities</vt:lpstr>
      <vt:lpstr>KTU Cyber Range</vt:lpstr>
      <vt:lpstr>Cyber Range – COVERED KNOWLEDGE AREAS</vt:lpstr>
      <vt:lpstr>Cyber Range taxonomy (Cyber range - state of the art)</vt:lpstr>
      <vt:lpstr>KTU cyber Range</vt:lpstr>
      <vt:lpstr>KTU Cyber Range IDEA</vt:lpstr>
      <vt:lpstr>Cyber Range – TOOLS, DOCUMENTS, DATA</vt:lpstr>
      <vt:lpstr>Game Based Cyber Security Training (partner XXX)</vt:lpstr>
      <vt:lpstr>Capture the flag or self online training</vt:lpstr>
      <vt:lpstr>self online training tools</vt:lpstr>
      <vt:lpstr>What should we (partners) do?</vt:lpstr>
      <vt:lpstr>D9.4  Pilot  of  Cyber  training  &amp;  exercise  Framework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D9.4  Pilot  of  Cyber  training  &amp;  exercise  Framework Roadmap</dc:title>
  <dc:creator>Šarūnas Grigaliūnas</dc:creator>
  <cp:lastModifiedBy>Sarunas Grigaliunas</cp:lastModifiedBy>
  <cp:revision>29</cp:revision>
  <dcterms:created xsi:type="dcterms:W3CDTF">2020-10-13T05:53:08Z</dcterms:created>
  <dcterms:modified xsi:type="dcterms:W3CDTF">2020-11-02T16:02:41Z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0x010100DD2D4E0EC8BF9048B50EBC222978E92D</vt:lpwstr>
  </property>
</Properties>
</file>