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321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92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43CE63-98CC-4FB7-9BB9-3CA29E6191C6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FB057-8FD7-4BAD-AA40-8857673BA7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9237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/>
              <a:t>Should </a:t>
            </a:r>
            <a:r>
              <a:rPr lang="en-US" baseline="0" dirty="0"/>
              <a:t>we postpone D2.2 and D2.4 to take in consideration the content of deliverables submitted on M12 and M24?</a:t>
            </a:r>
            <a:endParaRPr lang="en-US" dirty="0"/>
          </a:p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56193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2DAE40-B777-4574-93A3-A2D69EB742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782BB95-5DBD-4F38-9C2C-86550786CF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AEFEC4-790B-4B2A-B8A8-CD2A8180E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0BAE-4022-430E-8B32-BB78193A7349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12CBC2-B015-481A-8811-A8244C619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6FD430-21F4-484A-980E-70648705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EB18-8E29-4413-A95A-082287166F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1304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19B3C8-B70B-4F65-AA37-50EE052CB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45069E7-BAC1-48D4-AF51-6C7846E7A4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5C26C2-BBCA-42E4-9E98-B1AB4DA74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0BAE-4022-430E-8B32-BB78193A7349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90E858-6320-4795-895C-088F4974B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FFECC9B-CBBB-4C80-BA95-BD385F3C6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EB18-8E29-4413-A95A-082287166F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936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3B3CCF6-E349-47C7-BA60-BB107B21CB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BB9D586-D33F-443C-9CAB-18C89E1ECD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5F63A8-0EF5-45E5-9737-0E71D5E0E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0BAE-4022-430E-8B32-BB78193A7349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50ACC6-E1F0-491C-AD87-54861AA82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3D4551-14CE-44A1-AF0B-472115132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EB18-8E29-4413-A95A-082287166F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352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1C5DBA-34C6-4CA1-AB67-13ACE53BD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942B3C-09F2-4182-A290-7877F9183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69EC08-54D5-493F-9E73-AE5B843D4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0BAE-4022-430E-8B32-BB78193A7349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941776-472B-45BA-AA6A-D17B22CAD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A87702-8246-4821-A59E-AD3DC27F9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EB18-8E29-4413-A95A-082287166F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7400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2713C5-D917-4762-906E-E10AFFEBC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090E5B3-DE20-4BCA-82A0-F3B953103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80E8EE-BE6A-4F17-87FF-CC9AA7E32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0BAE-4022-430E-8B32-BB78193A7349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AF8134-E6C4-4DE4-AFD5-4405B1AC8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90A3D6-F00C-45C4-8B51-81F0E6D4E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EB18-8E29-4413-A95A-082287166F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8545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4A23A7-F6EB-4EA8-9001-3B6418A30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AA3EA7-CC51-4B6A-9CA4-33BC9FD6BC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B8FB054-2A4E-4C9E-8BA4-7EF06DB395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2FD3710-BC58-428E-9ECD-C377FCC74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0BAE-4022-430E-8B32-BB78193A7349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3CF670C-D9ED-4A97-9A00-B1203A1A2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42D5F85-4BCA-4CE4-8C72-A45FC1C44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EB18-8E29-4413-A95A-082287166F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76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6CBD29-5DC2-47FE-8511-2A55A96DC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91D0FDA-C2A0-4E3D-918F-42D773224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3E8F50-2775-45FE-B25F-81123584C0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F7E19C5-4B5C-4415-BFE7-405CE48BB5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A9E7C32-4809-485F-A595-8ABE6F429A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B22FF7B-4569-438F-B228-79EEE7DF9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0BAE-4022-430E-8B32-BB78193A7349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3FD6C20-5886-4433-BC4A-9CFE55CE3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2E41B18-9EDF-4BD5-A3C3-90E4BBCC2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EB18-8E29-4413-A95A-082287166F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9646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890F71-0972-40F0-8165-21BE9B639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0882D0F-C989-4773-8DD7-B2A4556F5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0BAE-4022-430E-8B32-BB78193A7349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E48AFA5-9021-417A-B441-4D602D3C5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0F8A4D2-9C25-40D9-867B-B05BE317F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EB18-8E29-4413-A95A-082287166F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453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B7EB21F-7E03-4411-8A99-7CB5AD163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0BAE-4022-430E-8B32-BB78193A7349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002134B-8E73-4876-BAF5-C4FCC6C02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D163346-5BCC-4A23-82DA-137BC83E6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EB18-8E29-4413-A95A-082287166F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1283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656DC9-26E5-499F-9B06-9D115F2CC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0D01D6-9751-454E-9EE6-DA271895B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366F5D4-9A6B-487D-A55A-28490A7D8C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9E5E784-691A-428B-861A-C8C3A1769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0BAE-4022-430E-8B32-BB78193A7349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A153F93-0FAF-4761-BE97-E1C43D4C7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2CF530E-8EB4-4938-B7D6-144F02177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EB18-8E29-4413-A95A-082287166F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5664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C912BF-B623-4092-B8CC-6B697B3D5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428D336-A92F-478F-9BE2-9567827402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F41697A-CD14-4B91-AE5D-3E13354C88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DA9A2AC-FD32-4B1A-AABE-536854884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0BAE-4022-430E-8B32-BB78193A7349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EC4C136-7323-45D1-B8AB-83A6DBE44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87AE96B-FAC0-4BEA-A308-0E7215DDF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EEB18-8E29-4413-A95A-082287166F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214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B27E6A8-FE97-4A38-9DF0-0B63B17D5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447EA26-EB3C-4206-8A7D-A83D78293D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24422C-5418-4FB8-AAF5-257EF81F86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D0BAE-4022-430E-8B32-BB78193A7349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CA634E-C6F8-47C3-AD7D-E7D400645B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94FAFE-A877-4551-889E-62C9588F20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EEB18-8E29-4413-A95A-082287166F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8438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C87A46-94F6-43B6-B00B-B9C498F80B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7512"/>
            <a:ext cx="9144000" cy="675086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Objective for the first </a:t>
            </a:r>
            <a:r>
              <a:rPr lang="fr-FR" dirty="0" err="1" smtClean="0"/>
              <a:t>year</a:t>
            </a:r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431567" y="2383159"/>
            <a:ext cx="3436097" cy="223826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Ellipse 4"/>
          <p:cNvSpPr/>
          <p:nvPr/>
        </p:nvSpPr>
        <p:spPr>
          <a:xfrm>
            <a:off x="7880632" y="2461418"/>
            <a:ext cx="3436097" cy="223826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" name="Double flèche horizontale 6"/>
          <p:cNvSpPr/>
          <p:nvPr/>
        </p:nvSpPr>
        <p:spPr>
          <a:xfrm>
            <a:off x="3867665" y="3185136"/>
            <a:ext cx="4012968" cy="7908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 smtClean="0"/>
              <a:t>Dialogue</a:t>
            </a:r>
            <a:endParaRPr lang="fr-BE" dirty="0"/>
          </a:p>
        </p:txBody>
      </p:sp>
      <p:sp>
        <p:nvSpPr>
          <p:cNvPr id="8" name="ZoneTexte 7"/>
          <p:cNvSpPr txBox="1"/>
          <p:nvPr/>
        </p:nvSpPr>
        <p:spPr>
          <a:xfrm>
            <a:off x="1127093" y="2971801"/>
            <a:ext cx="22056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err="1" smtClean="0"/>
              <a:t>Ethical</a:t>
            </a:r>
            <a:r>
              <a:rPr lang="fr-BE" dirty="0" smtClean="0"/>
              <a:t>, </a:t>
            </a:r>
            <a:r>
              <a:rPr lang="fr-BE" dirty="0" err="1" smtClean="0"/>
              <a:t>legal</a:t>
            </a:r>
            <a:r>
              <a:rPr lang="fr-BE" dirty="0" smtClean="0"/>
              <a:t> and </a:t>
            </a:r>
            <a:r>
              <a:rPr lang="fr-BE" dirty="0" err="1" smtClean="0"/>
              <a:t>societal</a:t>
            </a:r>
            <a:r>
              <a:rPr lang="fr-BE" dirty="0" smtClean="0"/>
              <a:t> aspects/challenges</a:t>
            </a:r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8866332" y="3393488"/>
            <a:ext cx="1464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err="1" smtClean="0"/>
              <a:t>Cybersecurity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075839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SPARTA WP2: T2.1 </a:t>
            </a:r>
            <a:r>
              <a:rPr lang="en-US" dirty="0" err="1"/>
              <a:t>Timeplan</a:t>
            </a:r>
            <a:r>
              <a:rPr lang="en-US" dirty="0"/>
              <a:t/>
            </a:r>
            <a:br>
              <a:rPr lang="en-US" dirty="0"/>
            </a:br>
            <a:endParaRPr lang="en-US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7579765"/>
              </p:ext>
            </p:extLst>
          </p:nvPr>
        </p:nvGraphicFramePr>
        <p:xfrm>
          <a:off x="401762" y="1526060"/>
          <a:ext cx="10003493" cy="429097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03555">
                  <a:extLst>
                    <a:ext uri="{9D8B030D-6E8A-4147-A177-3AD203B41FA5}">
                      <a16:colId xmlns:a16="http://schemas.microsoft.com/office/drawing/2014/main" val="3037255038"/>
                    </a:ext>
                  </a:extLst>
                </a:gridCol>
                <a:gridCol w="5072184">
                  <a:extLst>
                    <a:ext uri="{9D8B030D-6E8A-4147-A177-3AD203B41FA5}">
                      <a16:colId xmlns:a16="http://schemas.microsoft.com/office/drawing/2014/main" val="212806460"/>
                    </a:ext>
                  </a:extLst>
                </a:gridCol>
                <a:gridCol w="3227754">
                  <a:extLst>
                    <a:ext uri="{9D8B030D-6E8A-4147-A177-3AD203B41FA5}">
                      <a16:colId xmlns:a16="http://schemas.microsoft.com/office/drawing/2014/main" val="3036648822"/>
                    </a:ext>
                  </a:extLst>
                </a:gridCol>
              </a:tblGrid>
              <a:tr h="351887"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Milestone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Task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Due 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721938"/>
                  </a:ext>
                </a:extLst>
              </a:tr>
              <a:tr h="3065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Relevant</a:t>
                      </a:r>
                      <a:r>
                        <a:rPr lang="en-US" sz="1400" baseline="0" dirty="0" smtClean="0"/>
                        <a:t> projects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 smtClean="0"/>
                        <a:t>Identification of relevant projects</a:t>
                      </a:r>
                      <a:r>
                        <a:rPr lang="en-US" sz="1400" baseline="0" noProof="0" dirty="0" smtClean="0"/>
                        <a:t> where </a:t>
                      </a:r>
                      <a:r>
                        <a:rPr lang="en-US" sz="1400" noProof="0" dirty="0" smtClean="0"/>
                        <a:t>partners (</a:t>
                      </a:r>
                      <a:r>
                        <a:rPr lang="en-US" sz="1400" noProof="0" dirty="0"/>
                        <a:t>MRU, TNK, FHG, </a:t>
                      </a:r>
                      <a:r>
                        <a:rPr lang="en-US" sz="1400" noProof="0" dirty="0" err="1"/>
                        <a:t>Unamur</a:t>
                      </a:r>
                      <a:r>
                        <a:rPr lang="en-US" sz="1400" noProof="0" dirty="0" smtClean="0"/>
                        <a:t>) are</a:t>
                      </a:r>
                      <a:r>
                        <a:rPr lang="en-US" sz="1400" baseline="0" noProof="0" dirty="0" smtClean="0"/>
                        <a:t> involved in - MRU, TNK, FHG, </a:t>
                      </a:r>
                      <a:r>
                        <a:rPr lang="en-US" sz="1400" baseline="0" noProof="0" dirty="0" err="1" smtClean="0"/>
                        <a:t>Unamur</a:t>
                      </a: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 smtClean="0"/>
                        <a:t>15.07.2019</a:t>
                      </a:r>
                      <a:endParaRPr lang="en-US" sz="14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4107291"/>
                  </a:ext>
                </a:extLst>
              </a:tr>
              <a:tr h="306593">
                <a:tc rowSpan="3">
                  <a:txBody>
                    <a:bodyPr/>
                    <a:lstStyle/>
                    <a:p>
                      <a:r>
                        <a:rPr lang="en-US" sz="1400" dirty="0"/>
                        <a:t>D2.1</a:t>
                      </a: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Workshop questionnaire and issues identification 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400" noProof="0" dirty="0" smtClean="0"/>
                        <a:t>Preparation </a:t>
                      </a:r>
                      <a:r>
                        <a:rPr lang="en-US" sz="1400" noProof="0" dirty="0"/>
                        <a:t>of </a:t>
                      </a:r>
                      <a:r>
                        <a:rPr lang="en-US" sz="1400" noProof="0" dirty="0" smtClean="0"/>
                        <a:t>template with first ideas - </a:t>
                      </a:r>
                      <a:r>
                        <a:rPr lang="en-US" sz="1400" noProof="0" dirty="0" err="1"/>
                        <a:t>UNamur</a:t>
                      </a:r>
                      <a:endParaRPr lang="en-US" sz="1400" noProof="0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400" noProof="0" dirty="0" smtClean="0"/>
                        <a:t>Inputs in the template</a:t>
                      </a:r>
                      <a:r>
                        <a:rPr lang="en-US" sz="1400" baseline="0" noProof="0" dirty="0" smtClean="0"/>
                        <a:t> - MRU, TNK, FHG</a:t>
                      </a:r>
                      <a:endParaRPr lang="en-US" sz="1400" noProof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400" noProof="0" dirty="0" smtClean="0"/>
                        <a:t>Sending</a:t>
                      </a:r>
                      <a:r>
                        <a:rPr lang="en-US" sz="1400" baseline="0" noProof="0" dirty="0" smtClean="0"/>
                        <a:t> questionnaire to all partners involved in pilots - 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400" baseline="0" noProof="0" dirty="0" smtClean="0"/>
                        <a:t>Reception of </a:t>
                      </a:r>
                      <a:r>
                        <a:rPr lang="en-US" sz="1400" baseline="0" noProof="0" smtClean="0"/>
                        <a:t>filled questionnaires </a:t>
                      </a:r>
                      <a:r>
                        <a:rPr lang="en-US" sz="1400" baseline="0" noProof="0" dirty="0" smtClean="0"/>
                        <a:t>from pilots</a:t>
                      </a: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noProof="0" dirty="0" smtClean="0"/>
                    </a:p>
                    <a:p>
                      <a:r>
                        <a:rPr lang="en-US" sz="1400" noProof="0" dirty="0" smtClean="0"/>
                        <a:t>15.07.2019</a:t>
                      </a:r>
                    </a:p>
                    <a:p>
                      <a:r>
                        <a:rPr lang="en-US" sz="1400" noProof="0" dirty="0" smtClean="0"/>
                        <a:t>15.08.2019</a:t>
                      </a:r>
                    </a:p>
                    <a:p>
                      <a:r>
                        <a:rPr lang="en-US" sz="1400" noProof="0" dirty="0" smtClean="0"/>
                        <a:t>30.08.2019</a:t>
                      </a:r>
                    </a:p>
                    <a:p>
                      <a:r>
                        <a:rPr lang="en-US" sz="1400" noProof="0" dirty="0" smtClean="0"/>
                        <a:t>20.09.2019</a:t>
                      </a:r>
                      <a:endParaRPr lang="en-US" sz="14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2178365"/>
                  </a:ext>
                </a:extLst>
              </a:tr>
              <a:tr h="30659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Workshop during SPARTA days- All partners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M8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5636773"/>
                  </a:ext>
                </a:extLst>
              </a:tr>
              <a:tr h="306593">
                <a:tc vMerge="1">
                  <a:txBody>
                    <a:bodyPr/>
                    <a:lstStyle/>
                    <a:p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Evaluation of each identified issues and challenges and categorization- </a:t>
                      </a:r>
                      <a:r>
                        <a:rPr lang="en-US" sz="1400" noProof="0" dirty="0" err="1"/>
                        <a:t>UNamur</a:t>
                      </a: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M8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7976374"/>
                  </a:ext>
                </a:extLst>
              </a:tr>
              <a:tr h="306593">
                <a:tc rowSpan="4">
                  <a:txBody>
                    <a:bodyPr/>
                    <a:lstStyle/>
                    <a:p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Table of content and Identification Partners contribution to the deliverable </a:t>
                      </a:r>
                      <a:r>
                        <a:rPr lang="en-US" sz="1400" noProof="0" dirty="0" smtClean="0"/>
                        <a:t>D2.1 - </a:t>
                      </a:r>
                      <a:r>
                        <a:rPr lang="en-US" sz="1400" noProof="0" dirty="0" err="1" smtClean="0"/>
                        <a:t>UNamur</a:t>
                      </a: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M8-M9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5137232"/>
                  </a:ext>
                </a:extLst>
              </a:tr>
              <a:tr h="306593">
                <a:tc vMerge="1">
                  <a:txBody>
                    <a:bodyPr/>
                    <a:lstStyle/>
                    <a:p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 smtClean="0"/>
                        <a:t>Contribution </a:t>
                      </a:r>
                      <a:r>
                        <a:rPr lang="en-US" sz="1400" noProof="0" dirty="0"/>
                        <a:t>to </a:t>
                      </a:r>
                      <a:r>
                        <a:rPr lang="en-US" sz="1400" noProof="0" dirty="0" smtClean="0"/>
                        <a:t>D2.1 - MRU, TNK, FHG, </a:t>
                      </a:r>
                      <a:r>
                        <a:rPr lang="en-US" sz="1400" noProof="0" dirty="0" err="1" smtClean="0"/>
                        <a:t>Unamur</a:t>
                      </a:r>
                      <a:endParaRPr lang="en-US" sz="1400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M8-M9-M10-M11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0441820"/>
                  </a:ext>
                </a:extLst>
              </a:tr>
              <a:tr h="306593">
                <a:tc vMerge="1">
                  <a:txBody>
                    <a:bodyPr/>
                    <a:lstStyle/>
                    <a:p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/>
                        <a:t>Submission for peer </a:t>
                      </a:r>
                      <a:r>
                        <a:rPr lang="en-US" sz="1400" noProof="0" dirty="0" smtClean="0"/>
                        <a:t>review - </a:t>
                      </a:r>
                      <a:r>
                        <a:rPr lang="en-US" sz="1400" noProof="0" dirty="0" err="1" smtClean="0"/>
                        <a:t>UNamur</a:t>
                      </a: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M11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7987537"/>
                  </a:ext>
                </a:extLst>
              </a:tr>
              <a:tr h="306593">
                <a:tc vMerge="1">
                  <a:txBody>
                    <a:bodyPr/>
                    <a:lstStyle/>
                    <a:p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/>
                        <a:t>Deliverable submission </a:t>
                      </a:r>
                      <a:r>
                        <a:rPr lang="en-US" sz="1400" noProof="0" dirty="0" smtClean="0"/>
                        <a:t>- CEA</a:t>
                      </a: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M12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299474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018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174</Words>
  <Application>Microsoft Office PowerPoint</Application>
  <PresentationFormat>Grand écran</PresentationFormat>
  <Paragraphs>37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Objective for the first year</vt:lpstr>
      <vt:lpstr>SPARTA WP2: T2.1 Timeplan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Manon KNOCKAERT</dc:creator>
  <cp:lastModifiedBy>VAN GYSEGHEM LAW FIRM</cp:lastModifiedBy>
  <cp:revision>9</cp:revision>
  <dcterms:created xsi:type="dcterms:W3CDTF">2019-05-28T07:53:00Z</dcterms:created>
  <dcterms:modified xsi:type="dcterms:W3CDTF">2019-06-20T09:37:02Z</dcterms:modified>
</cp:coreProperties>
</file>